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2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8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8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3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1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59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8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9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2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1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28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542A-A6E9-4F19-8006-D71159C867B6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08D2B-8DFE-4E17-8D01-4CBB6AB1C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32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C67002-445C-4195-AE0C-52026A557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9" y="687537"/>
            <a:ext cx="9680762" cy="5944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B2E211-7512-4333-9DEC-36D76E07A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6337"/>
            <a:ext cx="9906000" cy="2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3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B2E211-7512-4333-9DEC-36D76E07A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337"/>
            <a:ext cx="9906000" cy="2650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2EFF155-B8EB-4D37-80EC-C19269411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75" y="684055"/>
            <a:ext cx="9732450" cy="594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8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Gough</dc:creator>
  <cp:lastModifiedBy>Penny Gough</cp:lastModifiedBy>
  <cp:revision>1</cp:revision>
  <dcterms:created xsi:type="dcterms:W3CDTF">2024-04-19T17:28:14Z</dcterms:created>
  <dcterms:modified xsi:type="dcterms:W3CDTF">2024-04-19T17:30:34Z</dcterms:modified>
</cp:coreProperties>
</file>